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60" r:id="rId4"/>
    <p:sldId id="262" r:id="rId5"/>
    <p:sldId id="261" r:id="rId6"/>
    <p:sldId id="265" r:id="rId7"/>
    <p:sldId id="264" r:id="rId8"/>
    <p:sldId id="267" r:id="rId9"/>
    <p:sldId id="268" r:id="rId10"/>
    <p:sldId id="269" r:id="rId11"/>
    <p:sldId id="266" r:id="rId12"/>
    <p:sldId id="271" r:id="rId13"/>
    <p:sldId id="272" r:id="rId14"/>
    <p:sldId id="273" r:id="rId15"/>
    <p:sldId id="270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Nursery group "Kittens", </a:t>
          </a:r>
          <a:endParaRPr lang="en-US" dirty="0"/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Group "Dwarfs", 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/>
      <dgm:spPr/>
      <dgm:t>
        <a:bodyPr/>
        <a:lstStyle/>
        <a:p>
          <a:r>
            <a:rPr lang="en-US" dirty="0"/>
            <a:t>Group </a:t>
          </a:r>
          <a:r>
            <a:rPr lang="en-US" dirty="0" smtClean="0"/>
            <a:t>"Owls", </a:t>
          </a:r>
          <a:endParaRPr lang="en-US" dirty="0"/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Pre-primary school group "Curious". </a:t>
          </a:r>
          <a:endParaRPr lang="en-US" dirty="0"/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EAA4FAF7-2B1B-440D-AB04-52061A8327A8}" type="pres">
      <dgm:prSet presAssocID="{0EFAF7DB-220E-474B-A306-B18848A2E64E}" presName="node" presStyleLbl="node1" presStyleIdx="0" presStyleCnt="4" custLinFactNeighborX="5014" custLinFactNeighborY="238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4" custLinFactNeighborX="5730" custLinFactNeighborY="1791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98E9781F-6C85-4C8B-A8C8-ACC68D56FD26}" type="presOf" srcId="{0EFAF7DB-220E-474B-A306-B18848A2E64E}" destId="{EAA4FAF7-2B1B-440D-AB04-52061A8327A8}" srcOrd="0" destOrd="0" presId="urn:microsoft.com/office/officeart/2005/8/layout/default#1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4C41BE15-3799-4642-92AF-58F1C6904769}" type="presOf" srcId="{056BF56F-CC43-4DDD-9D89-CA94DE101ECC}" destId="{4F7EBD7D-DFCF-42D9-919C-E6E65091B79C}" srcOrd="0" destOrd="0" presId="urn:microsoft.com/office/officeart/2005/8/layout/default#1"/>
    <dgm:cxn modelId="{7095E1F8-4EDE-4430-B07D-B7175589A733}" type="presOf" srcId="{B842BC11-90CF-49FF-8D61-E8A8AAFE1BB6}" destId="{068CCA7D-1404-4068-AB93-6968EFC37502}" srcOrd="0" destOrd="0" presId="urn:microsoft.com/office/officeart/2005/8/layout/default#1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C2739289-C7F5-4C2B-8002-E64A84A3CCF1}" type="presOf" srcId="{9CA7C66F-6CF9-4093-95BD-C861D9811AA0}" destId="{C593AB34-4B84-4F47-A09D-1663F9F71AFC}" srcOrd="0" destOrd="0" presId="urn:microsoft.com/office/officeart/2005/8/layout/default#1"/>
    <dgm:cxn modelId="{4B3A68AC-F7E0-44C7-B1C8-7CD80B465A26}" type="presOf" srcId="{8AEC6483-23EF-4414-8E2A-6A005181899E}" destId="{917D3CD9-BA5B-404E-931F-223BF970C99B}" srcOrd="0" destOrd="0" presId="urn:microsoft.com/office/officeart/2005/8/layout/default#1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BC5FF21A-43E7-485A-B596-C5AADF327B05}" type="presParOf" srcId="{068CCA7D-1404-4068-AB93-6968EFC37502}" destId="{EAA4FAF7-2B1B-440D-AB04-52061A8327A8}" srcOrd="0" destOrd="0" presId="urn:microsoft.com/office/officeart/2005/8/layout/default#1"/>
    <dgm:cxn modelId="{7DBDEB3C-0922-4C11-B032-8800766EAAC7}" type="presParOf" srcId="{068CCA7D-1404-4068-AB93-6968EFC37502}" destId="{D86C629E-FD24-4979-AD6C-FF765663342C}" srcOrd="1" destOrd="0" presId="urn:microsoft.com/office/officeart/2005/8/layout/default#1"/>
    <dgm:cxn modelId="{613FE1F9-EF48-4B26-8AF0-FACA67BF29EB}" type="presParOf" srcId="{068CCA7D-1404-4068-AB93-6968EFC37502}" destId="{C593AB34-4B84-4F47-A09D-1663F9F71AFC}" srcOrd="2" destOrd="0" presId="urn:microsoft.com/office/officeart/2005/8/layout/default#1"/>
    <dgm:cxn modelId="{40AAE183-EE4F-4AB0-9437-11D5128906F3}" type="presParOf" srcId="{068CCA7D-1404-4068-AB93-6968EFC37502}" destId="{5AD6466A-5AEB-4BDD-BDCC-43ADA92E714A}" srcOrd="3" destOrd="0" presId="urn:microsoft.com/office/officeart/2005/8/layout/default#1"/>
    <dgm:cxn modelId="{0859D5FC-F1F1-41ED-AFE7-9ED996860B28}" type="presParOf" srcId="{068CCA7D-1404-4068-AB93-6968EFC37502}" destId="{917D3CD9-BA5B-404E-931F-223BF970C99B}" srcOrd="4" destOrd="0" presId="urn:microsoft.com/office/officeart/2005/8/layout/default#1"/>
    <dgm:cxn modelId="{235E33CA-9331-4C4F-9FB8-E86BD246400B}" type="presParOf" srcId="{068CCA7D-1404-4068-AB93-6968EFC37502}" destId="{D803BB6F-28BD-4A03-B872-7769C680243B}" srcOrd="5" destOrd="0" presId="urn:microsoft.com/office/officeart/2005/8/layout/default#1"/>
    <dgm:cxn modelId="{B063FF6D-1F2D-472D-8B4C-B6A378A09833}" type="presParOf" srcId="{068CCA7D-1404-4068-AB93-6968EFC37502}" destId="{4F7EBD7D-DFCF-42D9-919C-E6E65091B79C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164962" y="77895"/>
          <a:ext cx="3273288" cy="196397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Nursery group "Kittens", </a:t>
          </a:r>
          <a:endParaRPr lang="en-US" sz="2800" kern="1200" dirty="0"/>
        </a:p>
      </dsp:txBody>
      <dsp:txXfrm>
        <a:off x="164962" y="77895"/>
        <a:ext cx="3273288" cy="1963973"/>
      </dsp:txXfrm>
    </dsp:sp>
    <dsp:sp modelId="{C593AB34-4B84-4F47-A09D-1663F9F71AFC}">
      <dsp:nvSpPr>
        <dsp:cNvPr id="0" name=""/>
        <dsp:cNvSpPr/>
      </dsp:nvSpPr>
      <dsp:spPr>
        <a:xfrm>
          <a:off x="3601456" y="30996"/>
          <a:ext cx="3273288" cy="1963973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Group "Dwarfs",  </a:t>
          </a:r>
          <a:endParaRPr lang="en-US" sz="2800" kern="1200" dirty="0"/>
        </a:p>
      </dsp:txBody>
      <dsp:txXfrm>
        <a:off x="3601456" y="30996"/>
        <a:ext cx="3273288" cy="1963973"/>
      </dsp:txXfrm>
    </dsp:sp>
    <dsp:sp modelId="{917D3CD9-BA5B-404E-931F-223BF970C99B}">
      <dsp:nvSpPr>
        <dsp:cNvPr id="0" name=""/>
        <dsp:cNvSpPr/>
      </dsp:nvSpPr>
      <dsp:spPr>
        <a:xfrm>
          <a:off x="188398" y="2353294"/>
          <a:ext cx="3273288" cy="19639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Group </a:t>
          </a:r>
          <a:r>
            <a:rPr lang="en-US" sz="2800" kern="1200" dirty="0" smtClean="0"/>
            <a:t>"Owls", </a:t>
          </a:r>
          <a:endParaRPr lang="en-US" sz="2800" kern="1200" dirty="0"/>
        </a:p>
      </dsp:txBody>
      <dsp:txXfrm>
        <a:off x="188398" y="2353294"/>
        <a:ext cx="3273288" cy="1963973"/>
      </dsp:txXfrm>
    </dsp:sp>
    <dsp:sp modelId="{4F7EBD7D-DFCF-42D9-919C-E6E65091B79C}">
      <dsp:nvSpPr>
        <dsp:cNvPr id="0" name=""/>
        <dsp:cNvSpPr/>
      </dsp:nvSpPr>
      <dsp:spPr>
        <a:xfrm>
          <a:off x="3601456" y="2322298"/>
          <a:ext cx="3273288" cy="1963973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Pre-primary school group "Curious". </a:t>
          </a:r>
          <a:endParaRPr lang="en-US" sz="2800" kern="1200" dirty="0"/>
        </a:p>
      </dsp:txBody>
      <dsp:txXfrm>
        <a:off x="3601456" y="2322298"/>
        <a:ext cx="3273288" cy="1963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10/30/2020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10/30/2020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ruošinio paantraštės stiliui keisti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lt-LT" smtClean="0"/>
              <a:t>Spustelėkite, jei norite keisite ruoš. pav. stilių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Spustelėkite, jei norite keisite ruoš. pav. stilių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Spustelėkite, jei norite keisite ruoš. pav. stilių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Spustelėkite, jei norite keisite ruoš. pav. stilių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t-LT" smtClean="0"/>
              <a:t>Spustelėkite piktogramą, jei norite įtraukti paveikslėlį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10/30/2020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463" y="1025769"/>
            <a:ext cx="9413629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ŠIAULIŲ R. </a:t>
            </a:r>
            <a:br>
              <a:rPr lang="lt-LT" dirty="0" smtClean="0"/>
            </a:br>
            <a:r>
              <a:rPr lang="lt-LT" dirty="0" smtClean="0"/>
              <a:t>MEŠKUIČIŲ</a:t>
            </a:r>
            <a:br>
              <a:rPr lang="lt-LT" dirty="0" smtClean="0"/>
            </a:br>
            <a:r>
              <a:rPr lang="lt-LT" dirty="0" smtClean="0"/>
              <a:t> LOPŠELIS-DARŽELIS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18" y="3206261"/>
            <a:ext cx="6528166" cy="2373923"/>
          </a:xfrm>
        </p:spPr>
        <p:txBody>
          <a:bodyPr>
            <a:normAutofit/>
          </a:bodyPr>
          <a:lstStyle/>
          <a:p>
            <a:r>
              <a:rPr lang="en-US" sz="5700" b="1" dirty="0" smtClean="0"/>
              <a:t>Meškuičiai kind</a:t>
            </a:r>
            <a:r>
              <a:rPr lang="lt-LT" sz="5700" b="1" dirty="0" err="1" smtClean="0"/>
              <a:t>er</a:t>
            </a:r>
            <a:r>
              <a:rPr lang="en-US" sz="5700" b="1" dirty="0" smtClean="0"/>
              <a:t>garten</a:t>
            </a:r>
            <a:endParaRPr lang="lt-LT" sz="5700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lt-LT" dirty="0" smtClean="0"/>
              <a:t>avorite activities</a:t>
            </a:r>
            <a:endParaRPr lang="en-US" dirty="0"/>
          </a:p>
        </p:txBody>
      </p:sp>
      <p:pic>
        <p:nvPicPr>
          <p:cNvPr id="11" name="Paveikslėlio vietos rezervavimo ženklas 10" descr="IMG_0006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8125" r="18125"/>
          <a:stretch>
            <a:fillRect/>
          </a:stretch>
        </p:blipFill>
        <p:spPr/>
      </p:pic>
      <p:pic>
        <p:nvPicPr>
          <p:cNvPr id="12" name="Paveikslėlio vietos rezervavimo ženklas 11" descr="37012101_1448309825269892_2363692739767304192_o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291" r="1291"/>
          <a:stretch>
            <a:fillRect/>
          </a:stretch>
        </p:blipFill>
        <p:spPr/>
      </p:pic>
      <p:pic>
        <p:nvPicPr>
          <p:cNvPr id="13" name="Paveikslėlio vietos rezervavimo ženklas 12" descr="33382010_1393754710725404_1429489962218160128_n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291" r="1291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1"/>
          </p:nvPr>
        </p:nvSpPr>
        <p:spPr>
          <a:xfrm>
            <a:off x="8886093" y="2484992"/>
            <a:ext cx="3153508" cy="324872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“Goat Garden and Greenhouse”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8557845" y="1330347"/>
            <a:ext cx="2775525" cy="2103120"/>
          </a:xfrm>
        </p:spPr>
        <p:txBody>
          <a:bodyPr/>
          <a:lstStyle/>
          <a:p>
            <a:r>
              <a:rPr lang="en-US" dirty="0" smtClean="0"/>
              <a:t>ARTS</a:t>
            </a:r>
            <a:endParaRPr lang="lt-LT" dirty="0"/>
          </a:p>
        </p:txBody>
      </p:sp>
      <p:pic>
        <p:nvPicPr>
          <p:cNvPr id="7" name="Paveikslėlio vietos rezervavimo ženklas 6" descr="32078284_1394682880633308_595509874147511500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667" r="6667"/>
          <a:stretch>
            <a:fillRect/>
          </a:stretch>
        </p:blipFill>
        <p:spPr>
          <a:xfrm>
            <a:off x="766274" y="1007748"/>
            <a:ext cx="5943600" cy="4572000"/>
          </a:xfr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336432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Conditions have been created for children's individual abilities to express themselves: singing, acting, dancing.</a:t>
            </a:r>
            <a:endParaRPr lang="lt-LT" dirty="0"/>
          </a:p>
        </p:txBody>
      </p:sp>
      <p:pic>
        <p:nvPicPr>
          <p:cNvPr id="7" name="Paveikslėlio vietos rezervavimo ženklas 6" descr="DSC01186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6434" b="6434"/>
          <a:stretch>
            <a:fillRect/>
          </a:stretch>
        </p:blipFill>
        <p:spPr/>
      </p:pic>
      <p:pic>
        <p:nvPicPr>
          <p:cNvPr id="8" name="Picture 3" descr="C:\Users\Gytis\Desktop\Atrinktos nuotraukos\DSC04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9552" y="1969476"/>
            <a:ext cx="4350480" cy="2614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63" y="977833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The children of the drama studio participate in the events of the district, giving joy the seniors of Meškuičiai town with their performances.</a:t>
            </a:r>
            <a:endParaRPr lang="en-US" dirty="0"/>
          </a:p>
        </p:txBody>
      </p:sp>
      <p:pic>
        <p:nvPicPr>
          <p:cNvPr id="9" name="Turinio vietos rezervavimo ženklas 8" descr="DSC031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2181" y="2227384"/>
            <a:ext cx="6252310" cy="3516924"/>
          </a:xfrm>
        </p:spPr>
      </p:pic>
      <p:pic>
        <p:nvPicPr>
          <p:cNvPr id="10" name="Turinio vietos rezervavimo ženklas 9" descr="IMG_296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778013" y="2064818"/>
            <a:ext cx="5097463" cy="3823097"/>
          </a:xfr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1"/>
          </p:nvPr>
        </p:nvSpPr>
        <p:spPr>
          <a:xfrm>
            <a:off x="8886093" y="2484992"/>
            <a:ext cx="3153508" cy="3248729"/>
          </a:xfrm>
        </p:spPr>
        <p:txBody>
          <a:bodyPr>
            <a:normAutofit fontScale="92500"/>
          </a:bodyPr>
          <a:lstStyle/>
          <a:p>
            <a:r>
              <a:rPr lang="lt-LT" sz="3600" dirty="0"/>
              <a:t>W</a:t>
            </a:r>
            <a:r>
              <a:rPr lang="en-US" sz="3600" dirty="0" smtClean="0"/>
              <a:t>e also like to listen fairy tales, play them and create stories ourselves</a:t>
            </a:r>
            <a:r>
              <a:rPr lang="en-US" sz="3600" dirty="0"/>
              <a:t>!</a:t>
            </a:r>
          </a:p>
        </p:txBody>
      </p:sp>
      <p:pic>
        <p:nvPicPr>
          <p:cNvPr id="14" name="Paveikslėlio vietos rezervavimo ženklas 13" descr="DSC00254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8125" r="18125"/>
          <a:stretch>
            <a:fillRect/>
          </a:stretch>
        </p:blipFill>
        <p:spPr/>
      </p:pic>
      <p:pic>
        <p:nvPicPr>
          <p:cNvPr id="15" name="Paveikslėlio vietos rezervavimo ženklas 14" descr="DSC03892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291" r="1291"/>
          <a:stretch>
            <a:fillRect/>
          </a:stretch>
        </p:blipFill>
        <p:spPr/>
      </p:pic>
      <p:pic>
        <p:nvPicPr>
          <p:cNvPr id="16" name="Paveikslėlio vietos rezervavimo ženklas 15" descr="DSC03568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291" r="1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C:\Users\Gytis\Desktop\Atrinktos nuotraukos\20200923_12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969" y="2026887"/>
            <a:ext cx="6702542" cy="3096098"/>
          </a:xfrm>
          <a:prstGeom prst="rect">
            <a:avLst/>
          </a:prstGeom>
          <a:noFill/>
        </p:spPr>
      </p:pic>
      <p:sp>
        <p:nvSpPr>
          <p:cNvPr id="8" name="Teksto vietos rezervavimo ženklas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782" y="949569"/>
            <a:ext cx="6858002" cy="18288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W</a:t>
            </a:r>
            <a:r>
              <a:rPr lang="en-US" dirty="0" smtClean="0"/>
              <a:t>e are happy to participate in the project ,,Story t</a:t>
            </a:r>
            <a:r>
              <a:rPr lang="lt-LT" dirty="0" smtClean="0"/>
              <a:t>e</a:t>
            </a:r>
            <a:r>
              <a:rPr lang="en-US" dirty="0" smtClean="0"/>
              <a:t>lling is an ART” and welcome all guests !</a:t>
            </a:r>
            <a:endParaRPr lang="en-US" dirty="0"/>
          </a:p>
        </p:txBody>
      </p:sp>
      <p:pic>
        <p:nvPicPr>
          <p:cNvPr id="4" name="Picture 1" descr="C:\Users\Gytis\Desktop\Atrinktos nuotraukos\55944940_2337940263091547_2032939060649000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3489" y="2708956"/>
            <a:ext cx="6117325" cy="3938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0" y="947351"/>
            <a:ext cx="5733535" cy="2203937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kindergarten is located in</a:t>
            </a:r>
            <a:r>
              <a:rPr lang="lt-LT" sz="2800" dirty="0" smtClean="0"/>
              <a:t> </a:t>
            </a:r>
            <a:r>
              <a:rPr lang="en-US" sz="2800" dirty="0" smtClean="0"/>
              <a:t>Meškuičiai small town</a:t>
            </a:r>
            <a:r>
              <a:rPr lang="lt-LT" sz="2800" dirty="0" smtClean="0"/>
              <a:t> i</a:t>
            </a:r>
            <a:r>
              <a:rPr lang="en-US" sz="2800" dirty="0" smtClean="0"/>
              <a:t>n the north of Lithuania</a:t>
            </a:r>
            <a:r>
              <a:rPr lang="lt-LT" sz="2800" dirty="0" smtClean="0"/>
              <a:t>.</a:t>
            </a:r>
            <a:r>
              <a:rPr lang="en-US" sz="2800" dirty="0" smtClean="0"/>
              <a:t> </a:t>
            </a: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en-US" sz="2800" dirty="0" smtClean="0"/>
              <a:t>The famous Hill of Crosses is just 7 km away from kindergarten.</a:t>
            </a:r>
            <a:endParaRPr sz="2800" dirty="0"/>
          </a:p>
        </p:txBody>
      </p:sp>
      <p:pic>
        <p:nvPicPr>
          <p:cNvPr id="7" name="Picture 2" descr="C:\Users\Gytis\Desktop\IMG_20201028_12501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225" y="229867"/>
            <a:ext cx="3674858" cy="3012037"/>
          </a:xfrm>
          <a:prstGeom prst="rect">
            <a:avLst/>
          </a:prstGeom>
          <a:noFill/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8" y="3418464"/>
            <a:ext cx="4794932" cy="3196919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3418463"/>
            <a:ext cx="5149760" cy="31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385" y="961292"/>
            <a:ext cx="3808414" cy="4278923"/>
          </a:xfrm>
        </p:spPr>
        <p:txBody>
          <a:bodyPr>
            <a:normAutofit/>
          </a:bodyPr>
          <a:lstStyle/>
          <a:p>
            <a:r>
              <a:rPr lang="lt-LT" dirty="0" smtClean="0"/>
              <a:t>The </a:t>
            </a:r>
            <a:r>
              <a:rPr lang="en-US" dirty="0" smtClean="0"/>
              <a:t>name of our town means bear</a:t>
            </a:r>
            <a:r>
              <a:rPr lang="lt-LT" dirty="0" smtClean="0"/>
              <a:t>. </a:t>
            </a:r>
            <a:br>
              <a:rPr lang="lt-LT" dirty="0" smtClean="0"/>
            </a:br>
            <a:r>
              <a:rPr lang="lt-LT" dirty="0" smtClean="0"/>
              <a:t>S</a:t>
            </a:r>
            <a:r>
              <a:rPr lang="en-US" dirty="0" smtClean="0"/>
              <a:t>o there are a lot of bears here</a:t>
            </a:r>
            <a:r>
              <a:rPr lang="lt-LT" dirty="0" smtClean="0"/>
              <a:t> </a:t>
            </a:r>
            <a:r>
              <a:rPr lang="lt-LT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7" name="Turinio vietos rezervavimo ženklas 6" descr="BeFunky-collag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1425" y="1040179"/>
            <a:ext cx="6723828" cy="5348898"/>
          </a:xfr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415" y="2252985"/>
            <a:ext cx="4054340" cy="2925130"/>
          </a:xfrm>
        </p:spPr>
        <p:txBody>
          <a:bodyPr>
            <a:normAutofit/>
          </a:bodyPr>
          <a:lstStyle/>
          <a:p>
            <a:r>
              <a:rPr lang="lt-LT" dirty="0" smtClean="0"/>
              <a:t>Little</a:t>
            </a:r>
            <a:r>
              <a:rPr lang="en-US" dirty="0" smtClean="0"/>
              <a:t> bears are a symbol of our nursery as well!</a:t>
            </a:r>
            <a:endParaRPr lang="en-US" dirty="0"/>
          </a:p>
        </p:txBody>
      </p:sp>
      <p:pic>
        <p:nvPicPr>
          <p:cNvPr id="6" name="Paveikslėlio vietos rezervavimo ženklas 5" descr="120842214_342750897156058_48130519347713536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750" r="20750"/>
          <a:stretch>
            <a:fillRect/>
          </a:stretch>
        </p:blipFill>
        <p:spPr>
          <a:xfrm>
            <a:off x="848335" y="972580"/>
            <a:ext cx="5943600" cy="4572000"/>
          </a:xfr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23" y="156509"/>
            <a:ext cx="3483984" cy="33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058" y="726831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Kindergarten is attended by 75 children </a:t>
            </a:r>
            <a:r>
              <a:rPr lang="lt-LT" dirty="0" err="1" smtClean="0"/>
              <a:t>from</a:t>
            </a:r>
            <a:r>
              <a:rPr lang="lt-LT" dirty="0" smtClean="0"/>
              <a:t> 2 to 6/7 years old </a:t>
            </a:r>
            <a:r>
              <a:rPr lang="en-US" dirty="0" smtClean="0"/>
              <a:t>from Meškuičiai and surrounding villages. There are 4 groups in the kindergarten. They all have their names:</a:t>
            </a:r>
            <a:endParaRPr lang="en-US" dirty="0"/>
          </a:p>
        </p:txBody>
      </p:sp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87475145"/>
              </p:ext>
            </p:extLst>
          </p:nvPr>
        </p:nvGraphicFramePr>
        <p:xfrm>
          <a:off x="3112476" y="2083532"/>
          <a:ext cx="6875585" cy="4317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57089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Joyful emotions are provided by entertainment organized by our </a:t>
            </a:r>
            <a:r>
              <a:rPr lang="en-US" dirty="0" smtClean="0"/>
              <a:t>communities </a:t>
            </a:r>
            <a:r>
              <a:rPr lang="lt-LT" dirty="0" smtClean="0"/>
              <a:t>: sports, literary, musical, dance. </a:t>
            </a:r>
            <a:endParaRPr lang="en-US" dirty="0"/>
          </a:p>
        </p:txBody>
      </p:sp>
      <p:pic>
        <p:nvPicPr>
          <p:cNvPr id="3" name="Picture 2" descr="https://meskuiciuld.lt/wp-content/uploads/2011/11/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708" y="1852162"/>
            <a:ext cx="7191000" cy="4795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</a:t>
            </a:r>
            <a:r>
              <a:rPr lang="en-US" dirty="0" smtClean="0"/>
              <a:t>he main focus is on sports, </a:t>
            </a:r>
            <a:endParaRPr lang="en-US" dirty="0"/>
          </a:p>
        </p:txBody>
      </p:sp>
      <p:pic>
        <p:nvPicPr>
          <p:cNvPr id="7" name="Picture 2" descr="C:\Users\Gytis\Desktop\Atrinktos nuotraukos\IMG_2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015" y="1922585"/>
            <a:ext cx="5407818" cy="4059116"/>
          </a:xfrm>
          <a:prstGeom prst="rect">
            <a:avLst/>
          </a:prstGeom>
          <a:noFill/>
        </p:spPr>
      </p:pic>
      <p:pic>
        <p:nvPicPr>
          <p:cNvPr id="8" name="Picture 2" descr="C:\Users\Gytis\Desktop\Atrinktos nuotraukos\IMG_33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93947" y="1919286"/>
            <a:ext cx="5334489" cy="4000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W</a:t>
            </a:r>
            <a:r>
              <a:rPr lang="en-US" dirty="0" smtClean="0"/>
              <a:t>e are participating in the republican project football</a:t>
            </a:r>
            <a:endParaRPr lang="lt-LT" dirty="0"/>
          </a:p>
        </p:txBody>
      </p:sp>
      <p:pic>
        <p:nvPicPr>
          <p:cNvPr id="13" name="Paveikslėlio vietos rezervavimo ženklas 12" descr="DSC03849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6434" b="6434"/>
          <a:stretch>
            <a:fillRect/>
          </a:stretch>
        </p:blipFill>
        <p:spPr>
          <a:xfrm>
            <a:off x="1206412" y="1900210"/>
            <a:ext cx="4070709" cy="2660067"/>
          </a:xfrm>
        </p:spPr>
      </p:pic>
      <p:pic>
        <p:nvPicPr>
          <p:cNvPr id="14" name="Picture 2" descr="C:\Users\Gytis\Desktop\Atrinktos nuotraukos\IMG_252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40104" y="1910861"/>
            <a:ext cx="4056142" cy="2543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 and in </a:t>
            </a:r>
            <a:r>
              <a:rPr lang="en-US" dirty="0" smtClean="0"/>
              <a:t>experiential </a:t>
            </a:r>
            <a:r>
              <a:rPr lang="lt-LT" dirty="0" smtClean="0"/>
              <a:t>and health </a:t>
            </a:r>
            <a:r>
              <a:rPr lang="en-US" dirty="0" smtClean="0"/>
              <a:t>education, </a:t>
            </a:r>
            <a:endParaRPr lang="en-US" dirty="0"/>
          </a:p>
        </p:txBody>
      </p:sp>
      <p:pic>
        <p:nvPicPr>
          <p:cNvPr id="15" name="Paveikslėlio vietos rezervavimo ženklas 14" descr="20201002_092718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27425" r="27425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Steam</a:t>
            </a:r>
            <a:endParaRPr lang="en-US" dirty="0"/>
          </a:p>
        </p:txBody>
      </p:sp>
      <p:pic>
        <p:nvPicPr>
          <p:cNvPr id="16" name="Paveikslėlio vietos rezervavimo ženklas 15" descr="37256244_1457637737670434_726916948490715136_o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3315" r="13315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6470106" y="4947405"/>
            <a:ext cx="2743200" cy="914400"/>
          </a:xfrm>
        </p:spPr>
        <p:txBody>
          <a:bodyPr/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pic>
        <p:nvPicPr>
          <p:cNvPr id="17" name="Paveikslėlio vietos rezervavimo ženklas 16" descr="119729620_1247826502251544_8860832682036954202_n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t="11645" b="11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230</Words>
  <Application>Microsoft Office PowerPoint</Application>
  <PresentationFormat>Plačiaekranė</PresentationFormat>
  <Paragraphs>23</Paragraphs>
  <Slides>16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0" baseType="lpstr">
      <vt:lpstr>Arial</vt:lpstr>
      <vt:lpstr>Segoe Print</vt:lpstr>
      <vt:lpstr>Wingdings</vt:lpstr>
      <vt:lpstr>tf03431377_win32</vt:lpstr>
      <vt:lpstr>ŠIAULIŲ R.  MEŠKUIČIŲ  LOPŠELIS-DARŽELIS</vt:lpstr>
      <vt:lpstr>The kindergarten is located in Meškuičiai small town in the north of Lithuania.  The famous Hill of Crosses is just 7 km away from kindergarten.</vt:lpstr>
      <vt:lpstr>The name of our town means bear.  So there are a lot of bears here </vt:lpstr>
      <vt:lpstr>Little bears are a symbol of our nursery as well!</vt:lpstr>
      <vt:lpstr>Kindergarten is attended by 75 children from 2 to 6/7 years old from Meškuičiai and surrounding villages. There are 4 groups in the kindergarten. They all have their names:</vt:lpstr>
      <vt:lpstr>Joyful emotions are provided by entertainment organized by our communities : sports, literary, musical, dance. </vt:lpstr>
      <vt:lpstr>The main focus is on sports, </vt:lpstr>
      <vt:lpstr>We are participating in the republican project football</vt:lpstr>
      <vt:lpstr> and in experiential and health education, </vt:lpstr>
      <vt:lpstr>Favorite activities</vt:lpstr>
      <vt:lpstr>ARTS</vt:lpstr>
      <vt:lpstr>Conditions have been created for children's individual abilities to express themselves: singing, acting, dancing.</vt:lpstr>
      <vt:lpstr>The children of the drama studio participate in the events of the district, giving joy the seniors of Meškuičiai town with their performances.</vt:lpstr>
      <vt:lpstr>„PowerPoint“ pateiktis</vt:lpstr>
      <vt:lpstr>„PowerPoint“ pateiktis</vt:lpstr>
      <vt:lpstr>We are happy to participate in the project ,,Story telling is an ART” and welcome all guests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ŠIAULIŲ R.  MEŠKUIČIŲ  LOPŠELIS-DARŽELIS</dc:title>
  <dc:creator>Gytis</dc:creator>
  <cp:lastModifiedBy>Mano</cp:lastModifiedBy>
  <cp:revision>10</cp:revision>
  <dcterms:created xsi:type="dcterms:W3CDTF">2020-10-28T20:43:42Z</dcterms:created>
  <dcterms:modified xsi:type="dcterms:W3CDTF">2020-10-30T06:10:30Z</dcterms:modified>
</cp:coreProperties>
</file>